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20"/>
  </p:notesMasterIdLst>
  <p:handoutMasterIdLst>
    <p:handoutMasterId r:id="rId21"/>
  </p:handoutMasterIdLst>
  <p:sldIdLst>
    <p:sldId id="293" r:id="rId5"/>
    <p:sldId id="282" r:id="rId6"/>
    <p:sldId id="295" r:id="rId7"/>
    <p:sldId id="283" r:id="rId8"/>
    <p:sldId id="294" r:id="rId9"/>
    <p:sldId id="302" r:id="rId10"/>
    <p:sldId id="307" r:id="rId11"/>
    <p:sldId id="304" r:id="rId12"/>
    <p:sldId id="305" r:id="rId13"/>
    <p:sldId id="306" r:id="rId14"/>
    <p:sldId id="289" r:id="rId15"/>
    <p:sldId id="288" r:id="rId16"/>
    <p:sldId id="292" r:id="rId17"/>
    <p:sldId id="296" r:id="rId18"/>
    <p:sldId id="29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C32A2B-E0B6-4ACF-B78A-1AC15E7EFA36}" v="21" dt="2024-07-08T00:03:15.413"/>
  </p1510:revLst>
</p1510:revInfo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995" autoAdjust="0"/>
    <p:restoredTop sz="95388" autoAdjust="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 Wright" userId="69e4b9b561d0d059" providerId="LiveId" clId="{FDC32A2B-E0B6-4ACF-B78A-1AC15E7EFA36}"/>
    <pc:docChg chg="undo custSel addSld delSld modSld sldOrd">
      <pc:chgData name="C Wright" userId="69e4b9b561d0d059" providerId="LiveId" clId="{FDC32A2B-E0B6-4ACF-B78A-1AC15E7EFA36}" dt="2024-07-08T00:15:28.056" v="2837"/>
      <pc:docMkLst>
        <pc:docMk/>
      </pc:docMkLst>
      <pc:sldChg chg="del">
        <pc:chgData name="C Wright" userId="69e4b9b561d0d059" providerId="LiveId" clId="{FDC32A2B-E0B6-4ACF-B78A-1AC15E7EFA36}" dt="2024-07-08T00:15:17.968" v="2835" actId="47"/>
        <pc:sldMkLst>
          <pc:docMk/>
          <pc:sldMk cId="3030431752" sldId="271"/>
        </pc:sldMkLst>
      </pc:sldChg>
      <pc:sldChg chg="del">
        <pc:chgData name="C Wright" userId="69e4b9b561d0d059" providerId="LiveId" clId="{FDC32A2B-E0B6-4ACF-B78A-1AC15E7EFA36}" dt="2024-07-08T00:15:17.968" v="2835" actId="47"/>
        <pc:sldMkLst>
          <pc:docMk/>
          <pc:sldMk cId="652841706" sldId="284"/>
        </pc:sldMkLst>
      </pc:sldChg>
      <pc:sldChg chg="del">
        <pc:chgData name="C Wright" userId="69e4b9b561d0d059" providerId="LiveId" clId="{FDC32A2B-E0B6-4ACF-B78A-1AC15E7EFA36}" dt="2024-07-08T00:04:02.322" v="2675" actId="47"/>
        <pc:sldMkLst>
          <pc:docMk/>
          <pc:sldMk cId="2855514139" sldId="285"/>
        </pc:sldMkLst>
      </pc:sldChg>
      <pc:sldChg chg="del">
        <pc:chgData name="C Wright" userId="69e4b9b561d0d059" providerId="LiveId" clId="{FDC32A2B-E0B6-4ACF-B78A-1AC15E7EFA36}" dt="2024-07-08T00:03:56.368" v="2674" actId="47"/>
        <pc:sldMkLst>
          <pc:docMk/>
          <pc:sldMk cId="233018862" sldId="286"/>
        </pc:sldMkLst>
      </pc:sldChg>
      <pc:sldChg chg="del">
        <pc:chgData name="C Wright" userId="69e4b9b561d0d059" providerId="LiveId" clId="{FDC32A2B-E0B6-4ACF-B78A-1AC15E7EFA36}" dt="2024-07-08T00:15:17.968" v="2835" actId="47"/>
        <pc:sldMkLst>
          <pc:docMk/>
          <pc:sldMk cId="3353460760" sldId="287"/>
        </pc:sldMkLst>
      </pc:sldChg>
      <pc:sldChg chg="addSp delSp modSp add del mod">
        <pc:chgData name="C Wright" userId="69e4b9b561d0d059" providerId="LiveId" clId="{FDC32A2B-E0B6-4ACF-B78A-1AC15E7EFA36}" dt="2024-07-08T00:14:05.221" v="2830" actId="478"/>
        <pc:sldMkLst>
          <pc:docMk/>
          <pc:sldMk cId="414523832" sldId="288"/>
        </pc:sldMkLst>
        <pc:spChg chg="add mod">
          <ac:chgData name="C Wright" userId="69e4b9b561d0d059" providerId="LiveId" clId="{FDC32A2B-E0B6-4ACF-B78A-1AC15E7EFA36}" dt="2024-07-08T00:14:05.221" v="2830" actId="478"/>
          <ac:spMkLst>
            <pc:docMk/>
            <pc:sldMk cId="414523832" sldId="288"/>
            <ac:spMk id="10" creationId="{C50FC68F-E841-CF14-FA1A-E787DC65037D}"/>
          </ac:spMkLst>
        </pc:spChg>
        <pc:picChg chg="del">
          <ac:chgData name="C Wright" userId="69e4b9b561d0d059" providerId="LiveId" clId="{FDC32A2B-E0B6-4ACF-B78A-1AC15E7EFA36}" dt="2024-07-08T00:14:05.221" v="2830" actId="478"/>
          <ac:picMkLst>
            <pc:docMk/>
            <pc:sldMk cId="414523832" sldId="288"/>
            <ac:picMk id="20" creationId="{A7019768-5E2A-F9D1-62D6-EC7C5F0BBEC9}"/>
          </ac:picMkLst>
        </pc:picChg>
      </pc:sldChg>
      <pc:sldChg chg="del">
        <pc:chgData name="C Wright" userId="69e4b9b561d0d059" providerId="LiveId" clId="{FDC32A2B-E0B6-4ACF-B78A-1AC15E7EFA36}" dt="2024-07-08T00:15:17.968" v="2835" actId="47"/>
        <pc:sldMkLst>
          <pc:docMk/>
          <pc:sldMk cId="118667928" sldId="290"/>
        </pc:sldMkLst>
      </pc:sldChg>
      <pc:sldChg chg="del">
        <pc:chgData name="C Wright" userId="69e4b9b561d0d059" providerId="LiveId" clId="{FDC32A2B-E0B6-4ACF-B78A-1AC15E7EFA36}" dt="2024-07-08T00:15:17.968" v="2835" actId="47"/>
        <pc:sldMkLst>
          <pc:docMk/>
          <pc:sldMk cId="849465297" sldId="291"/>
        </pc:sldMkLst>
      </pc:sldChg>
      <pc:sldChg chg="addSp delSp modSp mod">
        <pc:chgData name="C Wright" userId="69e4b9b561d0d059" providerId="LiveId" clId="{FDC32A2B-E0B6-4ACF-B78A-1AC15E7EFA36}" dt="2024-07-08T00:14:10.612" v="2831" actId="478"/>
        <pc:sldMkLst>
          <pc:docMk/>
          <pc:sldMk cId="2547630249" sldId="292"/>
        </pc:sldMkLst>
        <pc:spChg chg="add mod">
          <ac:chgData name="C Wright" userId="69e4b9b561d0d059" providerId="LiveId" clId="{FDC32A2B-E0B6-4ACF-B78A-1AC15E7EFA36}" dt="2024-07-08T00:14:10.612" v="2831" actId="478"/>
          <ac:spMkLst>
            <pc:docMk/>
            <pc:sldMk cId="2547630249" sldId="292"/>
            <ac:spMk id="4" creationId="{8B800A6E-7A92-E0DA-EDC3-DA5624C703DD}"/>
          </ac:spMkLst>
        </pc:spChg>
        <pc:picChg chg="del">
          <ac:chgData name="C Wright" userId="69e4b9b561d0d059" providerId="LiveId" clId="{FDC32A2B-E0B6-4ACF-B78A-1AC15E7EFA36}" dt="2024-07-08T00:14:10.612" v="2831" actId="478"/>
          <ac:picMkLst>
            <pc:docMk/>
            <pc:sldMk cId="2547630249" sldId="292"/>
            <ac:picMk id="25" creationId="{41A1C574-72C6-642F-E4D2-FF0C993AEF78}"/>
          </ac:picMkLst>
        </pc:picChg>
      </pc:sldChg>
      <pc:sldChg chg="addSp delSp mod">
        <pc:chgData name="C Wright" userId="69e4b9b561d0d059" providerId="LiveId" clId="{FDC32A2B-E0B6-4ACF-B78A-1AC15E7EFA36}" dt="2024-07-07T23:09:02.528" v="940" actId="478"/>
        <pc:sldMkLst>
          <pc:docMk/>
          <pc:sldMk cId="3659456753" sldId="294"/>
        </pc:sldMkLst>
        <pc:spChg chg="add del">
          <ac:chgData name="C Wright" userId="69e4b9b561d0d059" providerId="LiveId" clId="{FDC32A2B-E0B6-4ACF-B78A-1AC15E7EFA36}" dt="2024-07-07T23:09:02.528" v="940" actId="478"/>
          <ac:spMkLst>
            <pc:docMk/>
            <pc:sldMk cId="3659456753" sldId="294"/>
            <ac:spMk id="9" creationId="{F60FBDC8-EC5A-F400-2482-765B847CEF47}"/>
          </ac:spMkLst>
        </pc:spChg>
      </pc:sldChg>
      <pc:sldChg chg="ord">
        <pc:chgData name="C Wright" userId="69e4b9b561d0d059" providerId="LiveId" clId="{FDC32A2B-E0B6-4ACF-B78A-1AC15E7EFA36}" dt="2024-07-08T00:15:28.056" v="2837"/>
        <pc:sldMkLst>
          <pc:docMk/>
          <pc:sldMk cId="3571855168" sldId="298"/>
        </pc:sldMkLst>
      </pc:sldChg>
      <pc:sldChg chg="del">
        <pc:chgData name="C Wright" userId="69e4b9b561d0d059" providerId="LiveId" clId="{FDC32A2B-E0B6-4ACF-B78A-1AC15E7EFA36}" dt="2024-07-08T00:14:45.288" v="2834" actId="47"/>
        <pc:sldMkLst>
          <pc:docMk/>
          <pc:sldMk cId="3069739067" sldId="299"/>
        </pc:sldMkLst>
      </pc:sldChg>
      <pc:sldChg chg="del">
        <pc:chgData name="C Wright" userId="69e4b9b561d0d059" providerId="LiveId" clId="{FDC32A2B-E0B6-4ACF-B78A-1AC15E7EFA36}" dt="2024-07-08T00:14:13.963" v="2832" actId="47"/>
        <pc:sldMkLst>
          <pc:docMk/>
          <pc:sldMk cId="1974619636" sldId="300"/>
        </pc:sldMkLst>
      </pc:sldChg>
      <pc:sldChg chg="del mod modShow">
        <pc:chgData name="C Wright" userId="69e4b9b561d0d059" providerId="LiveId" clId="{FDC32A2B-E0B6-4ACF-B78A-1AC15E7EFA36}" dt="2024-07-08T00:14:25.266" v="2833" actId="47"/>
        <pc:sldMkLst>
          <pc:docMk/>
          <pc:sldMk cId="2285949432" sldId="301"/>
        </pc:sldMkLst>
      </pc:sldChg>
      <pc:sldChg chg="addSp delSp modSp mod">
        <pc:chgData name="C Wright" userId="69e4b9b561d0d059" providerId="LiveId" clId="{FDC32A2B-E0B6-4ACF-B78A-1AC15E7EFA36}" dt="2024-07-08T00:07:26.979" v="2677" actId="20577"/>
        <pc:sldMkLst>
          <pc:docMk/>
          <pc:sldMk cId="2706801572" sldId="302"/>
        </pc:sldMkLst>
        <pc:spChg chg="mod">
          <ac:chgData name="C Wright" userId="69e4b9b561d0d059" providerId="LiveId" clId="{FDC32A2B-E0B6-4ACF-B78A-1AC15E7EFA36}" dt="2024-07-07T22:58:00.423" v="481" actId="122"/>
          <ac:spMkLst>
            <pc:docMk/>
            <pc:sldMk cId="2706801572" sldId="302"/>
            <ac:spMk id="2" creationId="{B7545968-70F7-0180-6448-3547E442EF4A}"/>
          </ac:spMkLst>
        </pc:spChg>
        <pc:spChg chg="add del mod">
          <ac:chgData name="C Wright" userId="69e4b9b561d0d059" providerId="LiveId" clId="{FDC32A2B-E0B6-4ACF-B78A-1AC15E7EFA36}" dt="2024-07-07T22:57:18.923" v="428" actId="478"/>
          <ac:spMkLst>
            <pc:docMk/>
            <pc:sldMk cId="2706801572" sldId="302"/>
            <ac:spMk id="4" creationId="{778BADD3-C820-8CAF-B13A-B3894545657E}"/>
          </ac:spMkLst>
        </pc:spChg>
        <pc:spChg chg="add del mod">
          <ac:chgData name="C Wright" userId="69e4b9b561d0d059" providerId="LiveId" clId="{FDC32A2B-E0B6-4ACF-B78A-1AC15E7EFA36}" dt="2024-07-07T23:33:59.373" v="1668" actId="1035"/>
          <ac:spMkLst>
            <pc:docMk/>
            <pc:sldMk cId="2706801572" sldId="302"/>
            <ac:spMk id="8" creationId="{215CE58D-2739-522B-7C3A-6A7C985360C0}"/>
          </ac:spMkLst>
        </pc:spChg>
        <pc:graphicFrameChg chg="mod modGraphic">
          <ac:chgData name="C Wright" userId="69e4b9b561d0d059" providerId="LiveId" clId="{FDC32A2B-E0B6-4ACF-B78A-1AC15E7EFA36}" dt="2024-07-08T00:07:26.979" v="2677" actId="20577"/>
          <ac:graphicFrameMkLst>
            <pc:docMk/>
            <pc:sldMk cId="2706801572" sldId="302"/>
            <ac:graphicFrameMk id="16" creationId="{1904F965-D30E-5A83-B17B-7D030326E77B}"/>
          </ac:graphicFrameMkLst>
        </pc:graphicFrameChg>
        <pc:picChg chg="add mod">
          <ac:chgData name="C Wright" userId="69e4b9b561d0d059" providerId="LiveId" clId="{FDC32A2B-E0B6-4ACF-B78A-1AC15E7EFA36}" dt="2024-07-07T23:34:13.637" v="1745" actId="1038"/>
          <ac:picMkLst>
            <pc:docMk/>
            <pc:sldMk cId="2706801572" sldId="302"/>
            <ac:picMk id="5" creationId="{9A6BCDC6-8F48-8475-D909-0E8581E9E49B}"/>
          </ac:picMkLst>
        </pc:picChg>
      </pc:sldChg>
      <pc:sldChg chg="addSp delSp modSp add del mod">
        <pc:chgData name="C Wright" userId="69e4b9b561d0d059" providerId="LiveId" clId="{FDC32A2B-E0B6-4ACF-B78A-1AC15E7EFA36}" dt="2024-07-07T23:34:33.276" v="1746" actId="47"/>
        <pc:sldMkLst>
          <pc:docMk/>
          <pc:sldMk cId="4193000265" sldId="303"/>
        </pc:sldMkLst>
        <pc:spChg chg="mod">
          <ac:chgData name="C Wright" userId="69e4b9b561d0d059" providerId="LiveId" clId="{FDC32A2B-E0B6-4ACF-B78A-1AC15E7EFA36}" dt="2024-07-07T23:10:08.814" v="973" actId="20577"/>
          <ac:spMkLst>
            <pc:docMk/>
            <pc:sldMk cId="4193000265" sldId="303"/>
            <ac:spMk id="2" creationId="{B7545968-70F7-0180-6448-3547E442EF4A}"/>
          </ac:spMkLst>
        </pc:spChg>
        <pc:spChg chg="add del mod">
          <ac:chgData name="C Wright" userId="69e4b9b561d0d059" providerId="LiveId" clId="{FDC32A2B-E0B6-4ACF-B78A-1AC15E7EFA36}" dt="2024-07-07T23:08:56.730" v="939" actId="478"/>
          <ac:spMkLst>
            <pc:docMk/>
            <pc:sldMk cId="4193000265" sldId="303"/>
            <ac:spMk id="4" creationId="{8ED8F96C-7011-E0B0-7829-7FD51A516D03}"/>
          </ac:spMkLst>
        </pc:spChg>
        <pc:spChg chg="add del">
          <ac:chgData name="C Wright" userId="69e4b9b561d0d059" providerId="LiveId" clId="{FDC32A2B-E0B6-4ACF-B78A-1AC15E7EFA36}" dt="2024-07-07T23:08:48.929" v="938" actId="22"/>
          <ac:spMkLst>
            <pc:docMk/>
            <pc:sldMk cId="4193000265" sldId="303"/>
            <ac:spMk id="6" creationId="{F78BAAA1-D154-8CD5-BCCF-B3D3596473D9}"/>
          </ac:spMkLst>
        </pc:spChg>
        <pc:spChg chg="mod">
          <ac:chgData name="C Wright" userId="69e4b9b561d0d059" providerId="LiveId" clId="{FDC32A2B-E0B6-4ACF-B78A-1AC15E7EFA36}" dt="2024-07-07T23:28:14.301" v="1498" actId="1037"/>
          <ac:spMkLst>
            <pc:docMk/>
            <pc:sldMk cId="4193000265" sldId="303"/>
            <ac:spMk id="8" creationId="{215CE58D-2739-522B-7C3A-6A7C985360C0}"/>
          </ac:spMkLst>
        </pc:spChg>
        <pc:spChg chg="add del mod">
          <ac:chgData name="C Wright" userId="69e4b9b561d0d059" providerId="LiveId" clId="{FDC32A2B-E0B6-4ACF-B78A-1AC15E7EFA36}" dt="2024-07-07T23:12:32.615" v="1177" actId="478"/>
          <ac:spMkLst>
            <pc:docMk/>
            <pc:sldMk cId="4193000265" sldId="303"/>
            <ac:spMk id="11" creationId="{E9410659-C876-86C3-F4C4-6B4ED7FE277A}"/>
          </ac:spMkLst>
        </pc:spChg>
        <pc:spChg chg="add del mod">
          <ac:chgData name="C Wright" userId="69e4b9b561d0d059" providerId="LiveId" clId="{FDC32A2B-E0B6-4ACF-B78A-1AC15E7EFA36}" dt="2024-07-07T23:13:20.617" v="1192" actId="478"/>
          <ac:spMkLst>
            <pc:docMk/>
            <pc:sldMk cId="4193000265" sldId="303"/>
            <ac:spMk id="13" creationId="{C35D545B-D85D-B3EB-0F6F-4C2C306584F4}"/>
          </ac:spMkLst>
        </pc:spChg>
        <pc:spChg chg="add del">
          <ac:chgData name="C Wright" userId="69e4b9b561d0d059" providerId="LiveId" clId="{FDC32A2B-E0B6-4ACF-B78A-1AC15E7EFA36}" dt="2024-07-07T23:13:26.752" v="1194" actId="478"/>
          <ac:spMkLst>
            <pc:docMk/>
            <pc:sldMk cId="4193000265" sldId="303"/>
            <ac:spMk id="15" creationId="{EC59D157-C93C-837A-CE0F-4BA17677B8D3}"/>
          </ac:spMkLst>
        </pc:spChg>
        <pc:spChg chg="add del mod">
          <ac:chgData name="C Wright" userId="69e4b9b561d0d059" providerId="LiveId" clId="{FDC32A2B-E0B6-4ACF-B78A-1AC15E7EFA36}" dt="2024-07-07T23:19:16.519" v="1396" actId="478"/>
          <ac:spMkLst>
            <pc:docMk/>
            <pc:sldMk cId="4193000265" sldId="303"/>
            <ac:spMk id="19" creationId="{B6794F77-B33F-EC08-E2CD-59083BD31B46}"/>
          </ac:spMkLst>
        </pc:spChg>
        <pc:spChg chg="add del mod">
          <ac:chgData name="C Wright" userId="69e4b9b561d0d059" providerId="LiveId" clId="{FDC32A2B-E0B6-4ACF-B78A-1AC15E7EFA36}" dt="2024-07-07T23:26:15.407" v="1442" actId="478"/>
          <ac:spMkLst>
            <pc:docMk/>
            <pc:sldMk cId="4193000265" sldId="303"/>
            <ac:spMk id="21" creationId="{173C38E3-C255-D6AF-5E39-BEA6C892CC6D}"/>
          </ac:spMkLst>
        </pc:spChg>
        <pc:spChg chg="add del mod">
          <ac:chgData name="C Wright" userId="69e4b9b561d0d059" providerId="LiveId" clId="{FDC32A2B-E0B6-4ACF-B78A-1AC15E7EFA36}" dt="2024-07-07T23:31:54.455" v="1593" actId="478"/>
          <ac:spMkLst>
            <pc:docMk/>
            <pc:sldMk cId="4193000265" sldId="303"/>
            <ac:spMk id="23" creationId="{201C48E8-AFF4-AE42-4D05-5D98A8298807}"/>
          </ac:spMkLst>
        </pc:spChg>
        <pc:graphicFrameChg chg="add del mod modGraphic">
          <ac:chgData name="C Wright" userId="69e4b9b561d0d059" providerId="LiveId" clId="{FDC32A2B-E0B6-4ACF-B78A-1AC15E7EFA36}" dt="2024-07-07T23:32:19.324" v="1594" actId="21"/>
          <ac:graphicFrameMkLst>
            <pc:docMk/>
            <pc:sldMk cId="4193000265" sldId="303"/>
            <ac:graphicFrameMk id="7" creationId="{DF1D6CC8-4E75-1A06-AEF7-51C4ACA96E8A}"/>
          </ac:graphicFrameMkLst>
        </pc:graphicFrameChg>
        <pc:graphicFrameChg chg="add del mod">
          <ac:chgData name="C Wright" userId="69e4b9b561d0d059" providerId="LiveId" clId="{FDC32A2B-E0B6-4ACF-B78A-1AC15E7EFA36}" dt="2024-07-07T23:12:21.368" v="1175" actId="478"/>
          <ac:graphicFrameMkLst>
            <pc:docMk/>
            <pc:sldMk cId="4193000265" sldId="303"/>
            <ac:graphicFrameMk id="9" creationId="{666E9E9F-1381-A329-A644-DDE847DB91A2}"/>
          </ac:graphicFrameMkLst>
        </pc:graphicFrameChg>
        <pc:graphicFrameChg chg="del modGraphic">
          <ac:chgData name="C Wright" userId="69e4b9b561d0d059" providerId="LiveId" clId="{FDC32A2B-E0B6-4ACF-B78A-1AC15E7EFA36}" dt="2024-07-07T23:08:44.221" v="936" actId="478"/>
          <ac:graphicFrameMkLst>
            <pc:docMk/>
            <pc:sldMk cId="4193000265" sldId="303"/>
            <ac:graphicFrameMk id="16" creationId="{1904F965-D30E-5A83-B17B-7D030326E77B}"/>
          </ac:graphicFrameMkLst>
        </pc:graphicFrameChg>
        <pc:graphicFrameChg chg="add del mod modGraphic">
          <ac:chgData name="C Wright" userId="69e4b9b561d0d059" providerId="LiveId" clId="{FDC32A2B-E0B6-4ACF-B78A-1AC15E7EFA36}" dt="2024-07-07T23:19:12.854" v="1395" actId="478"/>
          <ac:graphicFrameMkLst>
            <pc:docMk/>
            <pc:sldMk cId="4193000265" sldId="303"/>
            <ac:graphicFrameMk id="17" creationId="{49076845-244C-4E88-7660-9F577FA25445}"/>
          </ac:graphicFrameMkLst>
        </pc:graphicFrameChg>
      </pc:sldChg>
      <pc:sldChg chg="addSp delSp modSp add mod setBg">
        <pc:chgData name="C Wright" userId="69e4b9b561d0d059" providerId="LiveId" clId="{FDC32A2B-E0B6-4ACF-B78A-1AC15E7EFA36}" dt="2024-07-08T00:13:25.507" v="2827" actId="20577"/>
        <pc:sldMkLst>
          <pc:docMk/>
          <pc:sldMk cId="2444439081" sldId="304"/>
        </pc:sldMkLst>
        <pc:spChg chg="mod">
          <ac:chgData name="C Wright" userId="69e4b9b561d0d059" providerId="LiveId" clId="{FDC32A2B-E0B6-4ACF-B78A-1AC15E7EFA36}" dt="2024-07-07T23:40:43.806" v="1876" actId="26606"/>
          <ac:spMkLst>
            <pc:docMk/>
            <pc:sldMk cId="2444439081" sldId="304"/>
            <ac:spMk id="2" creationId="{B7545968-70F7-0180-6448-3547E442EF4A}"/>
          </ac:spMkLst>
        </pc:spChg>
        <pc:spChg chg="mod">
          <ac:chgData name="C Wright" userId="69e4b9b561d0d059" providerId="LiveId" clId="{FDC32A2B-E0B6-4ACF-B78A-1AC15E7EFA36}" dt="2024-07-08T00:13:25.507" v="2827" actId="20577"/>
          <ac:spMkLst>
            <pc:docMk/>
            <pc:sldMk cId="2444439081" sldId="304"/>
            <ac:spMk id="8" creationId="{215CE58D-2739-522B-7C3A-6A7C985360C0}"/>
          </ac:spMkLst>
        </pc:spChg>
        <pc:spChg chg="add del mod">
          <ac:chgData name="C Wright" userId="69e4b9b561d0d059" providerId="LiveId" clId="{FDC32A2B-E0B6-4ACF-B78A-1AC15E7EFA36}" dt="2024-07-08T00:01:21.799" v="2667" actId="207"/>
          <ac:spMkLst>
            <pc:docMk/>
            <pc:sldMk cId="2444439081" sldId="304"/>
            <ac:spMk id="23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09.571" v="1858" actId="26606"/>
          <ac:spMkLst>
            <pc:docMk/>
            <pc:sldMk cId="2444439081" sldId="304"/>
            <ac:spMk id="27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09.571" v="1858" actId="26606"/>
          <ac:spMkLst>
            <pc:docMk/>
            <pc:sldMk cId="2444439081" sldId="304"/>
            <ac:spMk id="34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09.571" v="1858" actId="26606"/>
          <ac:spMkLst>
            <pc:docMk/>
            <pc:sldMk cId="2444439081" sldId="304"/>
            <ac:spMk id="36" creationId="{88392DC7-0988-443B-A0D0-E726C7DB622B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40" creationId="{52D58DC7-20C8-4471-BAA7-B296A2AEC3F6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42" creationId="{8E4AABAC-100B-437F-86D3-981412859411}"/>
          </ac:spMkLst>
        </pc:spChg>
        <pc:spChg chg="add del">
          <ac:chgData name="C Wright" userId="69e4b9b561d0d059" providerId="LiveId" clId="{FDC32A2B-E0B6-4ACF-B78A-1AC15E7EFA36}" dt="2024-07-07T23:40:14.258" v="1860" actId="26606"/>
          <ac:spMkLst>
            <pc:docMk/>
            <pc:sldMk cId="2444439081" sldId="304"/>
            <ac:spMk id="43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14.258" v="1860" actId="26606"/>
          <ac:spMkLst>
            <pc:docMk/>
            <pc:sldMk cId="2444439081" sldId="304"/>
            <ac:spMk id="44" creationId="{429899A3-416E-4DB5-846D-023526052013}"/>
          </ac:spMkLst>
        </pc:spChg>
        <pc:spChg chg="add del">
          <ac:chgData name="C Wright" userId="69e4b9b561d0d059" providerId="LiveId" clId="{FDC32A2B-E0B6-4ACF-B78A-1AC15E7EFA36}" dt="2024-07-07T23:40:14.258" v="1860" actId="26606"/>
          <ac:spMkLst>
            <pc:docMk/>
            <pc:sldMk cId="2444439081" sldId="304"/>
            <ac:spMk id="45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46" creationId="{022B5D87-7689-4E7F-B03A-7F803B5DF799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48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51" creationId="{52D58DC7-20C8-4471-BAA7-B296A2AEC3F6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52" creationId="{8E4AABAC-100B-437F-86D3-981412859411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53" creationId="{1DFD33E0-4D46-4176-BAE2-6AED15231C59}"/>
          </ac:spMkLst>
        </pc:spChg>
        <pc:spChg chg="add del">
          <ac:chgData name="C Wright" userId="69e4b9b561d0d059" providerId="LiveId" clId="{FDC32A2B-E0B6-4ACF-B78A-1AC15E7EFA36}" dt="2024-07-07T23:40:16.084" v="1862" actId="26606"/>
          <ac:spMkLst>
            <pc:docMk/>
            <pc:sldMk cId="2444439081" sldId="304"/>
            <ac:spMk id="54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65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68" creationId="{1DFD33E0-4D46-4176-BAE2-6AED15231C59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69" creationId="{022B5D87-7689-4E7F-B03A-7F803B5DF799}"/>
          </ac:spMkLst>
        </pc:spChg>
        <pc:spChg chg="add del">
          <ac:chgData name="C Wright" userId="69e4b9b561d0d059" providerId="LiveId" clId="{FDC32A2B-E0B6-4ACF-B78A-1AC15E7EFA36}" dt="2024-07-07T23:40:37.321" v="1872" actId="26606"/>
          <ac:spMkLst>
            <pc:docMk/>
            <pc:sldMk cId="2444439081" sldId="304"/>
            <ac:spMk id="70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39.543" v="1874" actId="26606"/>
          <ac:spMkLst>
            <pc:docMk/>
            <pc:sldMk cId="2444439081" sldId="304"/>
            <ac:spMk id="77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39.543" v="1874" actId="26606"/>
          <ac:spMkLst>
            <pc:docMk/>
            <pc:sldMk cId="2444439081" sldId="304"/>
            <ac:spMk id="78" creationId="{429899A3-416E-4DB5-846D-023526052013}"/>
          </ac:spMkLst>
        </pc:spChg>
        <pc:spChg chg="add del">
          <ac:chgData name="C Wright" userId="69e4b9b561d0d059" providerId="LiveId" clId="{FDC32A2B-E0B6-4ACF-B78A-1AC15E7EFA36}" dt="2024-07-07T23:40:39.543" v="1874" actId="26606"/>
          <ac:spMkLst>
            <pc:docMk/>
            <pc:sldMk cId="2444439081" sldId="304"/>
            <ac:spMk id="79" creationId="{201C48E8-AFF4-AE42-4D05-5D98A8298807}"/>
          </ac:spMkLst>
        </pc:spChg>
        <pc:spChg chg="add del">
          <ac:chgData name="C Wright" userId="69e4b9b561d0d059" providerId="LiveId" clId="{FDC32A2B-E0B6-4ACF-B78A-1AC15E7EFA36}" dt="2024-07-07T23:40:43.806" v="1876" actId="26606"/>
          <ac:spMkLst>
            <pc:docMk/>
            <pc:sldMk cId="2444439081" sldId="304"/>
            <ac:spMk id="82" creationId="{60B7752B-728D-4CA3-8923-C4F7F77029E3}"/>
          </ac:spMkLst>
        </pc:spChg>
        <pc:spChg chg="add del">
          <ac:chgData name="C Wright" userId="69e4b9b561d0d059" providerId="LiveId" clId="{FDC32A2B-E0B6-4ACF-B78A-1AC15E7EFA36}" dt="2024-07-07T23:40:43.806" v="1876" actId="26606"/>
          <ac:spMkLst>
            <pc:docMk/>
            <pc:sldMk cId="2444439081" sldId="304"/>
            <ac:spMk id="83" creationId="{88392DC7-0988-443B-A0D0-E726C7DB622B}"/>
          </ac:spMkLst>
        </pc:spChg>
        <pc:spChg chg="add del">
          <ac:chgData name="C Wright" userId="69e4b9b561d0d059" providerId="LiveId" clId="{FDC32A2B-E0B6-4ACF-B78A-1AC15E7EFA36}" dt="2024-07-07T23:40:43.806" v="1876" actId="26606"/>
          <ac:spMkLst>
            <pc:docMk/>
            <pc:sldMk cId="2444439081" sldId="304"/>
            <ac:spMk id="84" creationId="{201C48E8-AFF4-AE42-4D05-5D98A8298807}"/>
          </ac:spMkLst>
        </pc:spChg>
        <pc:grpChg chg="add del">
          <ac:chgData name="C Wright" userId="69e4b9b561d0d059" providerId="LiveId" clId="{FDC32A2B-E0B6-4ACF-B78A-1AC15E7EFA36}" dt="2024-07-07T23:40:09.571" v="1858" actId="26606"/>
          <ac:grpSpMkLst>
            <pc:docMk/>
            <pc:sldMk cId="2444439081" sldId="304"/>
            <ac:grpSpMk id="28" creationId="{3BDBC526-6DCD-4FF6-8395-D8C22E46E527}"/>
          </ac:grpSpMkLst>
        </pc:grpChg>
        <pc:grpChg chg="add del">
          <ac:chgData name="C Wright" userId="69e4b9b561d0d059" providerId="LiveId" clId="{FDC32A2B-E0B6-4ACF-B78A-1AC15E7EFA36}" dt="2024-07-07T23:40:14.258" v="1860" actId="26606"/>
          <ac:grpSpMkLst>
            <pc:docMk/>
            <pc:sldMk cId="2444439081" sldId="304"/>
            <ac:grpSpMk id="38" creationId="{3BDBC526-6DCD-4FF6-8395-D8C22E46E527}"/>
          </ac:grpSpMkLst>
        </pc:grpChg>
        <pc:grpChg chg="add del">
          <ac:chgData name="C Wright" userId="69e4b9b561d0d059" providerId="LiveId" clId="{FDC32A2B-E0B6-4ACF-B78A-1AC15E7EFA36}" dt="2024-07-07T23:40:16.084" v="1862" actId="26606"/>
          <ac:grpSpMkLst>
            <pc:docMk/>
            <pc:sldMk cId="2444439081" sldId="304"/>
            <ac:grpSpMk id="47" creationId="{3BDBC526-6DCD-4FF6-8395-D8C22E46E527}"/>
          </ac:grpSpMkLst>
        </pc:grpChg>
        <pc:grpChg chg="add del">
          <ac:chgData name="C Wright" userId="69e4b9b561d0d059" providerId="LiveId" clId="{FDC32A2B-E0B6-4ACF-B78A-1AC15E7EFA36}" dt="2024-07-07T23:40:16.084" v="1862" actId="26606"/>
          <ac:grpSpMkLst>
            <pc:docMk/>
            <pc:sldMk cId="2444439081" sldId="304"/>
            <ac:grpSpMk id="49" creationId="{20205E53-D75C-4F15-A4A3-21DA0826FCE9}"/>
          </ac:grpSpMkLst>
        </pc:grpChg>
        <pc:grpChg chg="add del">
          <ac:chgData name="C Wright" userId="69e4b9b561d0d059" providerId="LiveId" clId="{FDC32A2B-E0B6-4ACF-B78A-1AC15E7EFA36}" dt="2024-07-07T23:40:37.321" v="1872" actId="26606"/>
          <ac:grpSpMkLst>
            <pc:docMk/>
            <pc:sldMk cId="2444439081" sldId="304"/>
            <ac:grpSpMk id="64" creationId="{3BDBC526-6DCD-4FF6-8395-D8C22E46E527}"/>
          </ac:grpSpMkLst>
        </pc:grpChg>
        <pc:grpChg chg="add del">
          <ac:chgData name="C Wright" userId="69e4b9b561d0d059" providerId="LiveId" clId="{FDC32A2B-E0B6-4ACF-B78A-1AC15E7EFA36}" dt="2024-07-07T23:40:37.321" v="1872" actId="26606"/>
          <ac:grpSpMkLst>
            <pc:docMk/>
            <pc:sldMk cId="2444439081" sldId="304"/>
            <ac:grpSpMk id="66" creationId="{20205E53-D75C-4F15-A4A3-21DA0826FCE9}"/>
          </ac:grpSpMkLst>
        </pc:grpChg>
        <pc:grpChg chg="add del">
          <ac:chgData name="C Wright" userId="69e4b9b561d0d059" providerId="LiveId" clId="{FDC32A2B-E0B6-4ACF-B78A-1AC15E7EFA36}" dt="2024-07-07T23:40:39.543" v="1874" actId="26606"/>
          <ac:grpSpMkLst>
            <pc:docMk/>
            <pc:sldMk cId="2444439081" sldId="304"/>
            <ac:grpSpMk id="72" creationId="{3BDBC526-6DCD-4FF6-8395-D8C22E46E527}"/>
          </ac:grpSpMkLst>
        </pc:grpChg>
        <pc:grpChg chg="add del">
          <ac:chgData name="C Wright" userId="69e4b9b561d0d059" providerId="LiveId" clId="{FDC32A2B-E0B6-4ACF-B78A-1AC15E7EFA36}" dt="2024-07-07T23:40:43.806" v="1876" actId="26606"/>
          <ac:grpSpMkLst>
            <pc:docMk/>
            <pc:sldMk cId="2444439081" sldId="304"/>
            <ac:grpSpMk id="81" creationId="{3BDBC526-6DCD-4FF6-8395-D8C22E46E527}"/>
          </ac:grpSpMkLst>
        </pc:grpChg>
        <pc:graphicFrameChg chg="del">
          <ac:chgData name="C Wright" userId="69e4b9b561d0d059" providerId="LiveId" clId="{FDC32A2B-E0B6-4ACF-B78A-1AC15E7EFA36}" dt="2024-07-07T23:34:37.086" v="1747" actId="478"/>
          <ac:graphicFrameMkLst>
            <pc:docMk/>
            <pc:sldMk cId="2444439081" sldId="304"/>
            <ac:graphicFrameMk id="7" creationId="{DF1D6CC8-4E75-1A06-AEF7-51C4ACA96E8A}"/>
          </ac:graphicFrameMkLst>
        </pc:graphicFrameChg>
        <pc:graphicFrameChg chg="add del">
          <ac:chgData name="C Wright" userId="69e4b9b561d0d059" providerId="LiveId" clId="{FDC32A2B-E0B6-4ACF-B78A-1AC15E7EFA36}" dt="2024-07-07T23:40:05.012" v="1856" actId="26606"/>
          <ac:graphicFrameMkLst>
            <pc:docMk/>
            <pc:sldMk cId="2444439081" sldId="304"/>
            <ac:graphicFrameMk id="25" creationId="{0BB53D24-9B25-03D6-D407-73A3DBA0C217}"/>
          </ac:graphicFrameMkLst>
        </pc:graphicFrameChg>
        <pc:graphicFrameChg chg="add del">
          <ac:chgData name="C Wright" userId="69e4b9b561d0d059" providerId="LiveId" clId="{FDC32A2B-E0B6-4ACF-B78A-1AC15E7EFA36}" dt="2024-07-07T23:40:19.140" v="1864" actId="26606"/>
          <ac:graphicFrameMkLst>
            <pc:docMk/>
            <pc:sldMk cId="2444439081" sldId="304"/>
            <ac:graphicFrameMk id="56" creationId="{0BB53D24-9B25-03D6-D407-73A3DBA0C217}"/>
          </ac:graphicFrameMkLst>
        </pc:graphicFrameChg>
        <pc:graphicFrameChg chg="add del">
          <ac:chgData name="C Wright" userId="69e4b9b561d0d059" providerId="LiveId" clId="{FDC32A2B-E0B6-4ACF-B78A-1AC15E7EFA36}" dt="2024-07-07T23:40:29.772" v="1866" actId="26606"/>
          <ac:graphicFrameMkLst>
            <pc:docMk/>
            <pc:sldMk cId="2444439081" sldId="304"/>
            <ac:graphicFrameMk id="58" creationId="{044DC9C1-A408-B3D3-FE62-3F5658EEF939}"/>
          </ac:graphicFrameMkLst>
        </pc:graphicFrameChg>
        <pc:graphicFrameChg chg="add del">
          <ac:chgData name="C Wright" userId="69e4b9b561d0d059" providerId="LiveId" clId="{FDC32A2B-E0B6-4ACF-B78A-1AC15E7EFA36}" dt="2024-07-07T23:40:32.379" v="1868" actId="26606"/>
          <ac:graphicFrameMkLst>
            <pc:docMk/>
            <pc:sldMk cId="2444439081" sldId="304"/>
            <ac:graphicFrameMk id="60" creationId="{828E2889-6B65-7035-C05C-2F7B20A3CE8C}"/>
          </ac:graphicFrameMkLst>
        </pc:graphicFrameChg>
        <pc:graphicFrameChg chg="add del">
          <ac:chgData name="C Wright" userId="69e4b9b561d0d059" providerId="LiveId" clId="{FDC32A2B-E0B6-4ACF-B78A-1AC15E7EFA36}" dt="2024-07-07T23:40:35.227" v="1870" actId="26606"/>
          <ac:graphicFrameMkLst>
            <pc:docMk/>
            <pc:sldMk cId="2444439081" sldId="304"/>
            <ac:graphicFrameMk id="62" creationId="{230D6F0B-EC5E-D6D6-10A6-6C51495F156C}"/>
          </ac:graphicFrameMkLst>
        </pc:graphicFrameChg>
        <pc:picChg chg="add del mod">
          <ac:chgData name="C Wright" userId="69e4b9b561d0d059" providerId="LiveId" clId="{FDC32A2B-E0B6-4ACF-B78A-1AC15E7EFA36}" dt="2024-07-07T23:42:21.862" v="1878" actId="478"/>
          <ac:picMkLst>
            <pc:docMk/>
            <pc:sldMk cId="2444439081" sldId="304"/>
            <ac:picMk id="3" creationId="{2F92B9AA-A0C7-85E9-BB5B-0D4F4A078C12}"/>
          </ac:picMkLst>
        </pc:picChg>
        <pc:picChg chg="add mod">
          <ac:chgData name="C Wright" userId="69e4b9b561d0d059" providerId="LiveId" clId="{FDC32A2B-E0B6-4ACF-B78A-1AC15E7EFA36}" dt="2024-07-07T23:42:42.713" v="1883" actId="1076"/>
          <ac:picMkLst>
            <pc:docMk/>
            <pc:sldMk cId="2444439081" sldId="304"/>
            <ac:picMk id="4" creationId="{B44AE82D-7637-8078-37C1-C0B982947F2B}"/>
          </ac:picMkLst>
        </pc:picChg>
      </pc:sldChg>
      <pc:sldChg chg="addSp delSp modSp add mod ord">
        <pc:chgData name="C Wright" userId="69e4b9b561d0d059" providerId="LiveId" clId="{FDC32A2B-E0B6-4ACF-B78A-1AC15E7EFA36}" dt="2024-07-07T23:54:21.364" v="2427" actId="1036"/>
        <pc:sldMkLst>
          <pc:docMk/>
          <pc:sldMk cId="3911247223" sldId="305"/>
        </pc:sldMkLst>
        <pc:spChg chg="mod">
          <ac:chgData name="C Wright" userId="69e4b9b561d0d059" providerId="LiveId" clId="{FDC32A2B-E0B6-4ACF-B78A-1AC15E7EFA36}" dt="2024-07-07T23:46:01.958" v="1915" actId="20577"/>
          <ac:spMkLst>
            <pc:docMk/>
            <pc:sldMk cId="3911247223" sldId="305"/>
            <ac:spMk id="2" creationId="{B7545968-70F7-0180-6448-3547E442EF4A}"/>
          </ac:spMkLst>
        </pc:spChg>
        <pc:spChg chg="add del mod">
          <ac:chgData name="C Wright" userId="69e4b9b561d0d059" providerId="LiveId" clId="{FDC32A2B-E0B6-4ACF-B78A-1AC15E7EFA36}" dt="2024-07-07T23:53:46.782" v="2329" actId="478"/>
          <ac:spMkLst>
            <pc:docMk/>
            <pc:sldMk cId="3911247223" sldId="305"/>
            <ac:spMk id="4" creationId="{B89FEB2A-87B7-0874-EF82-4F52D830FA8C}"/>
          </ac:spMkLst>
        </pc:spChg>
        <pc:spChg chg="add del mod">
          <ac:chgData name="C Wright" userId="69e4b9b561d0d059" providerId="LiveId" clId="{FDC32A2B-E0B6-4ACF-B78A-1AC15E7EFA36}" dt="2024-07-07T23:51:15.070" v="2223" actId="478"/>
          <ac:spMkLst>
            <pc:docMk/>
            <pc:sldMk cId="3911247223" sldId="305"/>
            <ac:spMk id="7" creationId="{4A3FEBE6-74A4-53AB-2AAC-FEA100A47B5F}"/>
          </ac:spMkLst>
        </pc:spChg>
        <pc:spChg chg="mod">
          <ac:chgData name="C Wright" userId="69e4b9b561d0d059" providerId="LiveId" clId="{FDC32A2B-E0B6-4ACF-B78A-1AC15E7EFA36}" dt="2024-07-07T23:50:12.269" v="2156" actId="20577"/>
          <ac:spMkLst>
            <pc:docMk/>
            <pc:sldMk cId="3911247223" sldId="305"/>
            <ac:spMk id="8" creationId="{215CE58D-2739-522B-7C3A-6A7C985360C0}"/>
          </ac:spMkLst>
        </pc:spChg>
        <pc:graphicFrameChg chg="add mod modGraphic">
          <ac:chgData name="C Wright" userId="69e4b9b561d0d059" providerId="LiveId" clId="{FDC32A2B-E0B6-4ACF-B78A-1AC15E7EFA36}" dt="2024-07-07T23:53:57.940" v="2344" actId="1076"/>
          <ac:graphicFrameMkLst>
            <pc:docMk/>
            <pc:sldMk cId="3911247223" sldId="305"/>
            <ac:graphicFrameMk id="3" creationId="{A7BD4252-8722-F8AB-0D45-E21E240BBEB3}"/>
          </ac:graphicFrameMkLst>
        </pc:graphicFrameChg>
        <pc:graphicFrameChg chg="add del mod">
          <ac:chgData name="C Wright" userId="69e4b9b561d0d059" providerId="LiveId" clId="{FDC32A2B-E0B6-4ACF-B78A-1AC15E7EFA36}" dt="2024-07-07T23:51:35.015" v="2226" actId="478"/>
          <ac:graphicFrameMkLst>
            <pc:docMk/>
            <pc:sldMk cId="3911247223" sldId="305"/>
            <ac:graphicFrameMk id="9" creationId="{DE71B018-3FD7-D7D8-0A5A-8E3ADB67B968}"/>
          </ac:graphicFrameMkLst>
        </pc:graphicFrameChg>
        <pc:graphicFrameChg chg="add mod modGraphic">
          <ac:chgData name="C Wright" userId="69e4b9b561d0d059" providerId="LiveId" clId="{FDC32A2B-E0B6-4ACF-B78A-1AC15E7EFA36}" dt="2024-07-07T23:54:21.364" v="2427" actId="1036"/>
          <ac:graphicFrameMkLst>
            <pc:docMk/>
            <pc:sldMk cId="3911247223" sldId="305"/>
            <ac:graphicFrameMk id="10" creationId="{54E62109-D910-3090-4344-7EE5CAF2802B}"/>
          </ac:graphicFrameMkLst>
        </pc:graphicFrameChg>
        <pc:graphicFrameChg chg="del mod">
          <ac:chgData name="C Wright" userId="69e4b9b561d0d059" providerId="LiveId" clId="{FDC32A2B-E0B6-4ACF-B78A-1AC15E7EFA36}" dt="2024-07-07T23:51:06.987" v="2222" actId="478"/>
          <ac:graphicFrameMkLst>
            <pc:docMk/>
            <pc:sldMk cId="3911247223" sldId="305"/>
            <ac:graphicFrameMk id="16" creationId="{1904F965-D30E-5A83-B17B-7D030326E77B}"/>
          </ac:graphicFrameMkLst>
        </pc:graphicFrameChg>
        <pc:picChg chg="add del mod">
          <ac:chgData name="C Wright" userId="69e4b9b561d0d059" providerId="LiveId" clId="{FDC32A2B-E0B6-4ACF-B78A-1AC15E7EFA36}" dt="2024-07-07T23:48:19.366" v="2109" actId="478"/>
          <ac:picMkLst>
            <pc:docMk/>
            <pc:sldMk cId="3911247223" sldId="305"/>
            <ac:picMk id="5" creationId="{9A6BCDC6-8F48-8475-D909-0E8581E9E49B}"/>
          </ac:picMkLst>
        </pc:picChg>
        <pc:picChg chg="add del">
          <ac:chgData name="C Wright" userId="69e4b9b561d0d059" providerId="LiveId" clId="{FDC32A2B-E0B6-4ACF-B78A-1AC15E7EFA36}" dt="2024-07-07T23:48:26.175" v="2111" actId="478"/>
          <ac:picMkLst>
            <pc:docMk/>
            <pc:sldMk cId="3911247223" sldId="305"/>
            <ac:picMk id="1026" creationId="{965B35AD-FCDE-B902-2946-322AF35A5E72}"/>
          </ac:picMkLst>
        </pc:picChg>
      </pc:sldChg>
      <pc:sldChg chg="addSp delSp modSp add mod ord">
        <pc:chgData name="C Wright" userId="69e4b9b561d0d059" providerId="LiveId" clId="{FDC32A2B-E0B6-4ACF-B78A-1AC15E7EFA36}" dt="2024-07-08T00:03:27.935" v="2673" actId="14100"/>
        <pc:sldMkLst>
          <pc:docMk/>
          <pc:sldMk cId="3055795425" sldId="306"/>
        </pc:sldMkLst>
        <pc:spChg chg="mod">
          <ac:chgData name="C Wright" userId="69e4b9b561d0d059" providerId="LiveId" clId="{FDC32A2B-E0B6-4ACF-B78A-1AC15E7EFA36}" dt="2024-07-07T23:54:56.158" v="2477" actId="20577"/>
          <ac:spMkLst>
            <pc:docMk/>
            <pc:sldMk cId="3055795425" sldId="306"/>
            <ac:spMk id="2" creationId="{B7545968-70F7-0180-6448-3547E442EF4A}"/>
          </ac:spMkLst>
        </pc:spChg>
        <pc:spChg chg="add mod">
          <ac:chgData name="C Wright" userId="69e4b9b561d0d059" providerId="LiveId" clId="{FDC32A2B-E0B6-4ACF-B78A-1AC15E7EFA36}" dt="2024-07-08T00:01:33.550" v="2668" actId="207"/>
          <ac:spMkLst>
            <pc:docMk/>
            <pc:sldMk cId="3055795425" sldId="306"/>
            <ac:spMk id="5" creationId="{D3D822CD-0C43-7819-F3EF-BB6EC8363F6D}"/>
          </ac:spMkLst>
        </pc:spChg>
        <pc:spChg chg="mod">
          <ac:chgData name="C Wright" userId="69e4b9b561d0d059" providerId="LiveId" clId="{FDC32A2B-E0B6-4ACF-B78A-1AC15E7EFA36}" dt="2024-07-07T23:59:32.320" v="2610" actId="207"/>
          <ac:spMkLst>
            <pc:docMk/>
            <pc:sldMk cId="3055795425" sldId="306"/>
            <ac:spMk id="8" creationId="{215CE58D-2739-522B-7C3A-6A7C985360C0}"/>
          </ac:spMkLst>
        </pc:spChg>
        <pc:spChg chg="del mod">
          <ac:chgData name="C Wright" userId="69e4b9b561d0d059" providerId="LiveId" clId="{FDC32A2B-E0B6-4ACF-B78A-1AC15E7EFA36}" dt="2024-07-07T23:56:15.500" v="2504" actId="478"/>
          <ac:spMkLst>
            <pc:docMk/>
            <pc:sldMk cId="3055795425" sldId="306"/>
            <ac:spMk id="23" creationId="{201C48E8-AFF4-AE42-4D05-5D98A8298807}"/>
          </ac:spMkLst>
        </pc:spChg>
        <pc:picChg chg="del">
          <ac:chgData name="C Wright" userId="69e4b9b561d0d059" providerId="LiveId" clId="{FDC32A2B-E0B6-4ACF-B78A-1AC15E7EFA36}" dt="2024-07-08T00:02:34.123" v="2669" actId="478"/>
          <ac:picMkLst>
            <pc:docMk/>
            <pc:sldMk cId="3055795425" sldId="306"/>
            <ac:picMk id="4" creationId="{B44AE82D-7637-8078-37C1-C0B982947F2B}"/>
          </ac:picMkLst>
        </pc:picChg>
        <pc:picChg chg="add mod">
          <ac:chgData name="C Wright" userId="69e4b9b561d0d059" providerId="LiveId" clId="{FDC32A2B-E0B6-4ACF-B78A-1AC15E7EFA36}" dt="2024-07-08T00:03:27.935" v="2673" actId="14100"/>
          <ac:picMkLst>
            <pc:docMk/>
            <pc:sldMk cId="3055795425" sldId="306"/>
            <ac:picMk id="6" creationId="{1730FFA2-9772-28A4-A311-01FFBCC9009C}"/>
          </ac:picMkLst>
        </pc:picChg>
      </pc:sldChg>
      <pc:sldChg chg="addSp delSp modSp add mod">
        <pc:chgData name="C Wright" userId="69e4b9b561d0d059" providerId="LiveId" clId="{FDC32A2B-E0B6-4ACF-B78A-1AC15E7EFA36}" dt="2024-07-08T00:10:24.764" v="2732" actId="20577"/>
        <pc:sldMkLst>
          <pc:docMk/>
          <pc:sldMk cId="1404948834" sldId="307"/>
        </pc:sldMkLst>
        <pc:spChg chg="mod">
          <ac:chgData name="C Wright" userId="69e4b9b561d0d059" providerId="LiveId" clId="{FDC32A2B-E0B6-4ACF-B78A-1AC15E7EFA36}" dt="2024-07-08T00:10:24.764" v="2732" actId="20577"/>
          <ac:spMkLst>
            <pc:docMk/>
            <pc:sldMk cId="1404948834" sldId="307"/>
            <ac:spMk id="2" creationId="{B7545968-70F7-0180-6448-3547E442EF4A}"/>
          </ac:spMkLst>
        </pc:spChg>
        <pc:spChg chg="add del mod">
          <ac:chgData name="C Wright" userId="69e4b9b561d0d059" providerId="LiveId" clId="{FDC32A2B-E0B6-4ACF-B78A-1AC15E7EFA36}" dt="2024-07-08T00:08:47.765" v="2711" actId="478"/>
          <ac:spMkLst>
            <pc:docMk/>
            <pc:sldMk cId="1404948834" sldId="307"/>
            <ac:spMk id="4" creationId="{25A8A787-1DCE-C491-36D2-FB35A4B49877}"/>
          </ac:spMkLst>
        </pc:spChg>
        <pc:spChg chg="mod">
          <ac:chgData name="C Wright" userId="69e4b9b561d0d059" providerId="LiveId" clId="{FDC32A2B-E0B6-4ACF-B78A-1AC15E7EFA36}" dt="2024-07-08T00:09:57.715" v="2719" actId="20577"/>
          <ac:spMkLst>
            <pc:docMk/>
            <pc:sldMk cId="1404948834" sldId="307"/>
            <ac:spMk id="8" creationId="{215CE58D-2739-522B-7C3A-6A7C985360C0}"/>
          </ac:spMkLst>
        </pc:spChg>
        <pc:graphicFrameChg chg="del modGraphic">
          <ac:chgData name="C Wright" userId="69e4b9b561d0d059" providerId="LiveId" clId="{FDC32A2B-E0B6-4ACF-B78A-1AC15E7EFA36}" dt="2024-07-08T00:08:39.833" v="2709" actId="478"/>
          <ac:graphicFrameMkLst>
            <pc:docMk/>
            <pc:sldMk cId="1404948834" sldId="307"/>
            <ac:graphicFrameMk id="16" creationId="{1904F965-D30E-5A83-B17B-7D030326E77B}"/>
          </ac:graphicFrameMkLst>
        </pc:graphicFrameChg>
        <pc:picChg chg="del">
          <ac:chgData name="C Wright" userId="69e4b9b561d0d059" providerId="LiveId" clId="{FDC32A2B-E0B6-4ACF-B78A-1AC15E7EFA36}" dt="2024-07-08T00:08:45.341" v="2710" actId="478"/>
          <ac:picMkLst>
            <pc:docMk/>
            <pc:sldMk cId="1404948834" sldId="307"/>
            <ac:picMk id="5" creationId="{9A6BCDC6-8F48-8475-D909-0E8581E9E49B}"/>
          </ac:picMkLst>
        </pc:picChg>
      </pc:sldChg>
      <pc:sldMasterChg chg="addSldLayout delSldLayout">
        <pc:chgData name="C Wright" userId="69e4b9b561d0d059" providerId="LiveId" clId="{FDC32A2B-E0B6-4ACF-B78A-1AC15E7EFA36}" dt="2024-07-08T00:15:17.968" v="2835" actId="47"/>
        <pc:sldMasterMkLst>
          <pc:docMk/>
          <pc:sldMasterMk cId="4222058729" sldId="2147483705"/>
        </pc:sldMasterMkLst>
        <pc:sldLayoutChg chg="del">
          <pc:chgData name="C Wright" userId="69e4b9b561d0d059" providerId="LiveId" clId="{FDC32A2B-E0B6-4ACF-B78A-1AC15E7EFA36}" dt="2024-07-08T00:15:17.968" v="2835" actId="47"/>
          <pc:sldLayoutMkLst>
            <pc:docMk/>
            <pc:sldMasterMk cId="4222058729" sldId="2147483705"/>
            <pc:sldLayoutMk cId="287663061" sldId="2147483721"/>
          </pc:sldLayoutMkLst>
        </pc:sldLayoutChg>
        <pc:sldLayoutChg chg="del">
          <pc:chgData name="C Wright" userId="69e4b9b561d0d059" providerId="LiveId" clId="{FDC32A2B-E0B6-4ACF-B78A-1AC15E7EFA36}" dt="2024-07-08T00:04:02.322" v="2675" actId="47"/>
          <pc:sldLayoutMkLst>
            <pc:docMk/>
            <pc:sldMasterMk cId="4222058729" sldId="2147483705"/>
            <pc:sldLayoutMk cId="360699476" sldId="2147483722"/>
          </pc:sldLayoutMkLst>
        </pc:sldLayoutChg>
        <pc:sldLayoutChg chg="del">
          <pc:chgData name="C Wright" userId="69e4b9b561d0d059" providerId="LiveId" clId="{FDC32A2B-E0B6-4ACF-B78A-1AC15E7EFA36}" dt="2024-07-08T00:15:17.968" v="2835" actId="47"/>
          <pc:sldLayoutMkLst>
            <pc:docMk/>
            <pc:sldMasterMk cId="4222058729" sldId="2147483705"/>
            <pc:sldLayoutMk cId="1929982903" sldId="2147483723"/>
          </pc:sldLayoutMkLst>
        </pc:sldLayoutChg>
        <pc:sldLayoutChg chg="add del">
          <pc:chgData name="C Wright" userId="69e4b9b561d0d059" providerId="LiveId" clId="{FDC32A2B-E0B6-4ACF-B78A-1AC15E7EFA36}" dt="2024-07-08T00:13:59.769" v="2829" actId="47"/>
          <pc:sldLayoutMkLst>
            <pc:docMk/>
            <pc:sldMasterMk cId="4222058729" sldId="2147483705"/>
            <pc:sldLayoutMk cId="346747331" sldId="2147483724"/>
          </pc:sldLayoutMkLst>
        </pc:sldLayoutChg>
        <pc:sldLayoutChg chg="del">
          <pc:chgData name="C Wright" userId="69e4b9b561d0d059" providerId="LiveId" clId="{FDC32A2B-E0B6-4ACF-B78A-1AC15E7EFA36}" dt="2024-07-08T00:15:17.968" v="2835" actId="47"/>
          <pc:sldLayoutMkLst>
            <pc:docMk/>
            <pc:sldMasterMk cId="4222058729" sldId="2147483705"/>
            <pc:sldLayoutMk cId="2949659602" sldId="2147483726"/>
          </pc:sldLayoutMkLst>
        </pc:sldLayoutChg>
        <pc:sldLayoutChg chg="del">
          <pc:chgData name="C Wright" userId="69e4b9b561d0d059" providerId="LiveId" clId="{FDC32A2B-E0B6-4ACF-B78A-1AC15E7EFA36}" dt="2024-07-08T00:15:17.968" v="2835" actId="47"/>
          <pc:sldLayoutMkLst>
            <pc:docMk/>
            <pc:sldMasterMk cId="4222058729" sldId="2147483705"/>
            <pc:sldLayoutMk cId="2176689082" sldId="2147483727"/>
          </pc:sldLayoutMkLst>
        </pc:sldLayoutChg>
        <pc:sldLayoutChg chg="del">
          <pc:chgData name="C Wright" userId="69e4b9b561d0d059" providerId="LiveId" clId="{FDC32A2B-E0B6-4ACF-B78A-1AC15E7EFA36}" dt="2024-07-08T00:15:17.968" v="2835" actId="47"/>
          <pc:sldLayoutMkLst>
            <pc:docMk/>
            <pc:sldMasterMk cId="4222058729" sldId="2147483705"/>
            <pc:sldLayoutMk cId="1136652169" sldId="214748372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158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39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97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8155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20" r:id="rId14"/>
    <p:sldLayoutId id="2147483724" r:id="rId15"/>
    <p:sldLayoutId id="2147483725" r:id="rId16"/>
    <p:sldLayoutId id="214748372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 descr="Top view of the earth from outer space">
            <a:extLst>
              <a:ext uri="{FF2B5EF4-FFF2-40B4-BE49-F238E27FC236}">
                <a16:creationId xmlns:a16="http://schemas.microsoft.com/office/drawing/2014/main" id="{02067895-E1A0-D3FB-6E4A-14845156F3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1" y="10"/>
            <a:ext cx="12191980" cy="6857989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1" y="1642223"/>
            <a:ext cx="4278018" cy="2384898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Near Earth Objects</a:t>
            </a:r>
            <a:b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1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2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6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Classification Report with New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6855" y="969264"/>
            <a:ext cx="4204017" cy="2720341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Classification report with New Data….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822CD-0C43-7819-F3EF-BB6EC8363F6D}"/>
              </a:ext>
            </a:extLst>
          </p:cNvPr>
          <p:cNvSpPr txBox="1"/>
          <p:nvPr/>
        </p:nvSpPr>
        <p:spPr>
          <a:xfrm>
            <a:off x="5495544" y="1381281"/>
            <a:ext cx="682828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With new data</a:t>
            </a:r>
          </a:p>
          <a:p>
            <a:r>
              <a:rPr lang="en-US" dirty="0"/>
              <a:t>	          </a:t>
            </a:r>
            <a:r>
              <a:rPr lang="en-US" i="1" u="sng" dirty="0"/>
              <a:t>precision    recall     f1-score      support</a:t>
            </a:r>
          </a:p>
          <a:p>
            <a:endParaRPr lang="en-US" dirty="0"/>
          </a:p>
          <a:p>
            <a:r>
              <a:rPr lang="en-US" dirty="0"/>
              <a:t>           0            0.99          0.83         0.91          1902</a:t>
            </a:r>
          </a:p>
          <a:p>
            <a:r>
              <a:rPr lang="en-US" dirty="0"/>
              <a:t>           1            0.63          0.98         0.77            556</a:t>
            </a:r>
          </a:p>
          <a:p>
            <a:endParaRPr lang="en-US" dirty="0"/>
          </a:p>
          <a:p>
            <a:r>
              <a:rPr lang="en-US" dirty="0"/>
              <a:t>    accuracy                                        0.87     	 2458</a:t>
            </a:r>
          </a:p>
          <a:p>
            <a:r>
              <a:rPr lang="en-US" dirty="0"/>
              <a:t>   macro avg       0.81          0.91         0.84          2458</a:t>
            </a:r>
          </a:p>
          <a:p>
            <a:r>
              <a:rPr lang="en-US" dirty="0"/>
              <a:t>weighted avg      0.91          0.87         0.88          2458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30FFA2-9772-28A4-A311-01FFBCC90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929745"/>
            <a:ext cx="5212080" cy="390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795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>
            <a:noAutofit/>
          </a:bodyPr>
          <a:lstStyle/>
          <a:p>
            <a:r>
              <a:rPr lang="en-US" dirty="0"/>
              <a:t>Trends &amp; Correlations Placeholder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0" tIns="0" rIns="91440" bIns="45720" rtlCol="0" anchor="t">
            <a:normAutofit/>
          </a:bodyPr>
          <a:lstStyle/>
          <a:p>
            <a:r>
              <a:rPr lang="en-US" dirty="0"/>
              <a:t>Bullets or sentences</a:t>
            </a:r>
          </a:p>
          <a:p>
            <a:endParaRPr lang="en-US" dirty="0"/>
          </a:p>
          <a:p>
            <a:r>
              <a:rPr lang="en-US" dirty="0"/>
              <a:t>Bullets or sentences</a:t>
            </a:r>
          </a:p>
        </p:txBody>
      </p:sp>
      <p:graphicFrame>
        <p:nvGraphicFramePr>
          <p:cNvPr id="16" name="Table Placeholder 2">
            <a:extLst>
              <a:ext uri="{FF2B5EF4-FFF2-40B4-BE49-F238E27FC236}">
                <a16:creationId xmlns:a16="http://schemas.microsoft.com/office/drawing/2014/main" id="{1904F965-D30E-5A83-B17B-7D030326E77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395063446"/>
              </p:ext>
            </p:extLst>
          </p:nvPr>
        </p:nvGraphicFramePr>
        <p:xfrm>
          <a:off x="4048125" y="1917700"/>
          <a:ext cx="7601960" cy="42976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13770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3297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273215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258069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Metric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Measurement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Target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Actual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Audience attendance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# of attendees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150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120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Engagement duration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Minutes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60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75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Q&amp;A interaction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# of questions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Positive feedback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90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95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951294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Rate of information retention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440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974" y="45720"/>
            <a:ext cx="4899628" cy="964766"/>
          </a:xfrm>
          <a:noFill/>
        </p:spPr>
        <p:txBody>
          <a:bodyPr anchor="b"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Xxxxxxxxx</a:t>
            </a:r>
            <a:r>
              <a:rPr lang="en-US" dirty="0"/>
              <a:t>  </a:t>
            </a:r>
            <a:r>
              <a:rPr lang="en-US" dirty="0" err="1"/>
              <a:t>xxxxxxxxxxxxxxxxxxxxxx</a:t>
            </a:r>
            <a:r>
              <a:rPr lang="en-US" dirty="0"/>
              <a:t>  </a:t>
            </a:r>
            <a:r>
              <a:rPr lang="en-US" dirty="0" err="1"/>
              <a:t>xxxxxxxxxx</a:t>
            </a:r>
            <a:endParaRPr lang="en-US" dirty="0"/>
          </a:p>
          <a:p>
            <a:r>
              <a:rPr lang="en-US" dirty="0" err="1"/>
              <a:t>Ssssssssssss</a:t>
            </a:r>
            <a:r>
              <a:rPr lang="en-US" dirty="0"/>
              <a:t> </a:t>
            </a:r>
            <a:r>
              <a:rPr lang="en-US" dirty="0" err="1"/>
              <a:t>sssssss</a:t>
            </a:r>
            <a:r>
              <a:rPr lang="en-US" dirty="0"/>
              <a:t> </a:t>
            </a:r>
            <a:r>
              <a:rPr lang="en-US" dirty="0" err="1"/>
              <a:t>ssssssssssssss</a:t>
            </a:r>
            <a:r>
              <a:rPr lang="en-US" dirty="0"/>
              <a:t>. </a:t>
            </a:r>
            <a:r>
              <a:rPr lang="en-US" dirty="0" err="1"/>
              <a:t>Ssssssssssssssssss</a:t>
            </a:r>
            <a:endParaRPr lang="en-US" dirty="0"/>
          </a:p>
          <a:p>
            <a:r>
              <a:rPr lang="en-US" dirty="0" err="1"/>
              <a:t>Xsssssssssssssssssss</a:t>
            </a:r>
            <a:endParaRPr lang="en-US" dirty="0"/>
          </a:p>
          <a:p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50FC68F-E841-CF14-FA1A-E787DC6503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800A6E-7A92-E0DA-EDC3-DA5624C70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E8E4-B1C1-B2CE-A4BC-04992603B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 – delete after final 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0BEEF-58F0-0EF1-7D02-856BC8472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1CAF406-FA2C-48D4-0E8C-06656AF492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95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30339-C4C0-B049-42DE-B02B8DCB9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66169"/>
            <a:ext cx="11090275" cy="1237360"/>
          </a:xfrm>
        </p:spPr>
        <p:txBody>
          <a:bodyPr/>
          <a:lstStyle/>
          <a:p>
            <a:r>
              <a:rPr lang="en-US" dirty="0"/>
              <a:t>Highlight the use of SMOTE SOMEHOW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37C04-0B19-9133-3EF4-D7907E6EDB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21AB3C62-4D63-5875-DD9A-2D085764D2C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48759" y="932688"/>
            <a:ext cx="7591799" cy="528205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EE9BA5-3F42-ABD5-CCEC-24F1A4EEF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4484" y="1287949"/>
            <a:ext cx="6125385" cy="49267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6687CB-FF94-EB9E-852E-48CC9F4D415F}"/>
              </a:ext>
            </a:extLst>
          </p:cNvPr>
          <p:cNvSpPr/>
          <p:nvPr/>
        </p:nvSpPr>
        <p:spPr>
          <a:xfrm rot="18883987">
            <a:off x="67680" y="4061620"/>
            <a:ext cx="4586162" cy="129266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6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Placeholder please redo using data; </a:t>
            </a:r>
          </a:p>
          <a:p>
            <a:pPr algn="ctr"/>
            <a:r>
              <a:rPr lang="en-US" sz="26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make visually pleasing</a:t>
            </a:r>
          </a:p>
        </p:txBody>
      </p:sp>
    </p:spTree>
    <p:extLst>
      <p:ext uri="{BB962C8B-B14F-4D97-AF65-F5344CB8AC3E}">
        <p14:creationId xmlns:p14="http://schemas.microsoft.com/office/powerpoint/2010/main" val="3571855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936" y="17299"/>
            <a:ext cx="11090275" cy="732228"/>
          </a:xfrm>
        </p:spPr>
        <p:txBody>
          <a:bodyPr/>
          <a:lstStyle/>
          <a:p>
            <a:pPr algn="ctr"/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1130046"/>
            <a:ext cx="11090274" cy="5087874"/>
          </a:xfrm>
        </p:spPr>
        <p:txBody>
          <a:bodyPr>
            <a:noAutofit/>
          </a:bodyPr>
          <a:lstStyle/>
          <a:p>
            <a:r>
              <a:rPr lang="en-US" sz="2400" dirty="0"/>
              <a:t>Background </a:t>
            </a:r>
          </a:p>
          <a:p>
            <a:r>
              <a:rPr lang="en-US" sz="2400" dirty="0"/>
              <a:t>Proposal</a:t>
            </a:r>
          </a:p>
          <a:p>
            <a:r>
              <a:rPr lang="en-US" sz="2400" dirty="0"/>
              <a:t>Data (?)</a:t>
            </a:r>
          </a:p>
          <a:p>
            <a:r>
              <a:rPr lang="en-US" sz="2400" dirty="0"/>
              <a:t>Trends / Correlations</a:t>
            </a:r>
          </a:p>
          <a:p>
            <a:r>
              <a:rPr lang="en-US" sz="2400" dirty="0"/>
              <a:t>Predictions</a:t>
            </a:r>
          </a:p>
          <a:p>
            <a:r>
              <a:rPr lang="en-US" sz="2400" dirty="0"/>
              <a:t>Conclusion</a:t>
            </a:r>
          </a:p>
          <a:p>
            <a:r>
              <a:rPr lang="en-US" sz="2400" dirty="0"/>
              <a:t>Next Steps</a:t>
            </a:r>
          </a:p>
          <a:p>
            <a:r>
              <a:rPr lang="en-US" sz="24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67" name="Rectangle 266">
            <a:extLst>
              <a:ext uri="{FF2B5EF4-FFF2-40B4-BE49-F238E27FC236}">
                <a16:creationId xmlns:a16="http://schemas.microsoft.com/office/drawing/2014/main" id="{940082A1-24A5-4276-83A4-39E993BD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6D840B21-A957-4CFE-AA5B-9711DF6D3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5000" y="397225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BFD4376-13D5-43C1-86D8-8133A9D88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33126" y="5677571"/>
            <a:ext cx="631474" cy="667800"/>
            <a:chOff x="2994153" y="1378666"/>
            <a:chExt cx="631474" cy="667800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76FEFF4-F643-4DA7-93C4-E222FCBA0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5000"/>
                    <a:lumOff val="5000"/>
                  </a:schemeClr>
                </a:gs>
                <a:gs pos="30000">
                  <a:schemeClr val="bg2">
                    <a:lumMod val="95000"/>
                    <a:lumOff val="5000"/>
                  </a:schemeClr>
                </a:gs>
                <a:gs pos="40000">
                  <a:schemeClr val="bg2">
                    <a:lumMod val="85000"/>
                    <a:lumOff val="1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059AD75-BB86-41B7-84D4-4B5AE0E2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23B3D6C7-AACA-F2FD-BE9D-4DBB8A6288D2}"/>
              </a:ext>
            </a:extLst>
          </p:cNvPr>
          <p:cNvSpPr txBox="1">
            <a:spLocks/>
          </p:cNvSpPr>
          <p:nvPr/>
        </p:nvSpPr>
        <p:spPr>
          <a:xfrm>
            <a:off x="670936" y="26535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5661CC-D81C-977F-CC99-3327A4F7701A}"/>
              </a:ext>
            </a:extLst>
          </p:cNvPr>
          <p:cNvSpPr txBox="1"/>
          <p:nvPr/>
        </p:nvSpPr>
        <p:spPr>
          <a:xfrm>
            <a:off x="484632" y="603504"/>
            <a:ext cx="60598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Infinite number of objects in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Pose potential threat to Earth.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objects can harm us?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Certified asteroids = NASA - </a:t>
            </a:r>
            <a:r>
              <a:rPr lang="en-US" sz="2400" b="1" i="1" dirty="0"/>
              <a:t>Nearest Earth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681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CA0CFB8-446E-1393-0249-37401FE01C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5551" b="13474"/>
          <a:stretch/>
        </p:blipFill>
        <p:spPr>
          <a:xfrm>
            <a:off x="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3509" y="-1315911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Proposal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2512" y="2128135"/>
            <a:ext cx="5258625" cy="2718185"/>
          </a:xfrm>
        </p:spPr>
        <p:txBody>
          <a:bodyPr vert="horz" wrap="square" lIns="0" tIns="0" rIns="0" bIns="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Develop a model that can classify whether or not near-Earth objects pose a threat to satellites, disrupts natural phenomena, or is likely to impact Earth.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Utilize data from NASA’s Near-Earth Object Web Service for the model creation and testing.</a:t>
            </a:r>
          </a:p>
        </p:txBody>
      </p:sp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Freeform: Shape 29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99" name="Rectangle 29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D87560B9-86B8-4558-93E9-FAB8DBE4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6122" y="7174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71400469-1077-4353-BFB5-E4159ADF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24143" y="5425719"/>
            <a:ext cx="826527" cy="463493"/>
          </a:xfrm>
          <a:custGeom>
            <a:avLst/>
            <a:gdLst>
              <a:gd name="connsiteX0" fmla="*/ 791231 w 826527"/>
              <a:gd name="connsiteY0" fmla="*/ 135754 h 463493"/>
              <a:gd name="connsiteX1" fmla="*/ 826527 w 826527"/>
              <a:gd name="connsiteY1" fmla="*/ 178533 h 463493"/>
              <a:gd name="connsiteX2" fmla="*/ 658803 w 826527"/>
              <a:gd name="connsiteY2" fmla="*/ 346257 h 463493"/>
              <a:gd name="connsiteX3" fmla="*/ 627362 w 826527"/>
              <a:gd name="connsiteY3" fmla="*/ 299623 h 463493"/>
              <a:gd name="connsiteX4" fmla="*/ 463493 w 826527"/>
              <a:gd name="connsiteY4" fmla="*/ 231747 h 463493"/>
              <a:gd name="connsiteX5" fmla="*/ 231747 w 826527"/>
              <a:gd name="connsiteY5" fmla="*/ 463493 h 463493"/>
              <a:gd name="connsiteX6" fmla="*/ 0 w 826527"/>
              <a:gd name="connsiteY6" fmla="*/ 463493 h 463493"/>
              <a:gd name="connsiteX7" fmla="*/ 463492 w 826527"/>
              <a:gd name="connsiteY7" fmla="*/ 0 h 463493"/>
              <a:gd name="connsiteX8" fmla="*/ 791231 w 826527"/>
              <a:gd name="connsiteY8" fmla="*/ 135754 h 463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6527" h="463493">
                <a:moveTo>
                  <a:pt x="791231" y="135754"/>
                </a:moveTo>
                <a:lnTo>
                  <a:pt x="826527" y="178533"/>
                </a:lnTo>
                <a:lnTo>
                  <a:pt x="658803" y="346257"/>
                </a:lnTo>
                <a:lnTo>
                  <a:pt x="627362" y="299623"/>
                </a:lnTo>
                <a:cubicBezTo>
                  <a:pt x="585424" y="257686"/>
                  <a:pt x="527487" y="231747"/>
                  <a:pt x="463493" y="231747"/>
                </a:cubicBezTo>
                <a:cubicBezTo>
                  <a:pt x="335503" y="231746"/>
                  <a:pt x="231746" y="335503"/>
                  <a:pt x="231747" y="463493"/>
                </a:cubicBezTo>
                <a:lnTo>
                  <a:pt x="0" y="463493"/>
                </a:lnTo>
                <a:cubicBezTo>
                  <a:pt x="0" y="207513"/>
                  <a:pt x="207513" y="0"/>
                  <a:pt x="463492" y="0"/>
                </a:cubicBezTo>
                <a:cubicBezTo>
                  <a:pt x="591482" y="0"/>
                  <a:pt x="707356" y="51879"/>
                  <a:pt x="791231" y="13575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127000" dir="27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F28851F7-6B20-43F1-90FF-B41CE11AF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62489" y="5445666"/>
            <a:ext cx="807174" cy="508309"/>
          </a:xfrm>
          <a:custGeom>
            <a:avLst/>
            <a:gdLst>
              <a:gd name="connsiteX0" fmla="*/ 791232 w 807174"/>
              <a:gd name="connsiteY0" fmla="*/ 148880 h 508309"/>
              <a:gd name="connsiteX1" fmla="*/ 807174 w 807174"/>
              <a:gd name="connsiteY1" fmla="*/ 170072 h 508309"/>
              <a:gd name="connsiteX2" fmla="*/ 636502 w 807174"/>
              <a:gd name="connsiteY2" fmla="*/ 340744 h 508309"/>
              <a:gd name="connsiteX3" fmla="*/ 627362 w 807174"/>
              <a:gd name="connsiteY3" fmla="*/ 328595 h 508309"/>
              <a:gd name="connsiteX4" fmla="*/ 463493 w 807174"/>
              <a:gd name="connsiteY4" fmla="*/ 254155 h 508309"/>
              <a:gd name="connsiteX5" fmla="*/ 231747 w 807174"/>
              <a:gd name="connsiteY5" fmla="*/ 508309 h 508309"/>
              <a:gd name="connsiteX6" fmla="*/ 0 w 807174"/>
              <a:gd name="connsiteY6" fmla="*/ 508309 h 508309"/>
              <a:gd name="connsiteX7" fmla="*/ 463493 w 807174"/>
              <a:gd name="connsiteY7" fmla="*/ 0 h 508309"/>
              <a:gd name="connsiteX8" fmla="*/ 791232 w 807174"/>
              <a:gd name="connsiteY8" fmla="*/ 148880 h 508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174" h="508309">
                <a:moveTo>
                  <a:pt x="791232" y="148880"/>
                </a:moveTo>
                <a:lnTo>
                  <a:pt x="807174" y="170072"/>
                </a:lnTo>
                <a:lnTo>
                  <a:pt x="636502" y="340744"/>
                </a:lnTo>
                <a:lnTo>
                  <a:pt x="627362" y="328595"/>
                </a:lnTo>
                <a:cubicBezTo>
                  <a:pt x="585425" y="282602"/>
                  <a:pt x="527487" y="254155"/>
                  <a:pt x="463493" y="254155"/>
                </a:cubicBezTo>
                <a:cubicBezTo>
                  <a:pt x="335503" y="254155"/>
                  <a:pt x="231746" y="367943"/>
                  <a:pt x="231747" y="508309"/>
                </a:cubicBezTo>
                <a:lnTo>
                  <a:pt x="0" y="508309"/>
                </a:lnTo>
                <a:cubicBezTo>
                  <a:pt x="0" y="227578"/>
                  <a:pt x="207513" y="0"/>
                  <a:pt x="463493" y="0"/>
                </a:cubicBezTo>
                <a:cubicBezTo>
                  <a:pt x="591482" y="-1"/>
                  <a:pt x="707356" y="56895"/>
                  <a:pt x="791232" y="14888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r="10262"/>
          <a:stretch/>
        </p:blipFill>
        <p:spPr>
          <a:xfrm>
            <a:off x="8232926" y="1329172"/>
            <a:ext cx="3664984" cy="424866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3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sp>
        <p:nvSpPr>
          <p:cNvPr id="303" name="Oval 302">
            <a:extLst>
              <a:ext uri="{FF2B5EF4-FFF2-40B4-BE49-F238E27FC236}">
                <a16:creationId xmlns:a16="http://schemas.microsoft.com/office/drawing/2014/main" id="{09E6BACC-8290-425B-A517-1914E16D8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865497" y="5915162"/>
            <a:ext cx="53549" cy="233295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01343F-07B9-FBA5-5C5D-63C901A12704}"/>
              </a:ext>
            </a:extLst>
          </p:cNvPr>
          <p:cNvSpPr txBox="1"/>
          <p:nvPr/>
        </p:nvSpPr>
        <p:spPr>
          <a:xfrm>
            <a:off x="603504" y="1033949"/>
            <a:ext cx="412394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Nasa data from </a:t>
            </a:r>
            <a:r>
              <a:rPr lang="en-US" dirty="0" err="1"/>
              <a:t>NEOwS</a:t>
            </a:r>
            <a:r>
              <a:rPr lang="en-US" dirty="0"/>
              <a:t>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Preprocessed data by removing unnecessary columns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Defined the target vector for items that are potentially hazardous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scaling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Several models for preliminary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3AB6B8-ED02-4362-9A3A-1261B12BF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036031"/>
              </p:ext>
            </p:extLst>
          </p:nvPr>
        </p:nvGraphicFramePr>
        <p:xfrm>
          <a:off x="859076" y="3234129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E8DA549C-A122-38F1-7D3E-28EBA8A6AD91}"/>
              </a:ext>
            </a:extLst>
          </p:cNvPr>
          <p:cNvSpPr txBox="1">
            <a:spLocks/>
          </p:cNvSpPr>
          <p:nvPr/>
        </p:nvSpPr>
        <p:spPr>
          <a:xfrm>
            <a:off x="670936" y="35679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59456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9184" y="3730752"/>
            <a:ext cx="8626856" cy="1563624"/>
          </a:xfrm>
          <a:noFill/>
        </p:spPr>
        <p:txBody>
          <a:bodyPr vert="horz" lIns="0" tIns="0" rIns="91440" bIns="45720" rtlCol="0" anchor="t">
            <a:normAutofit fontScale="925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suggests the model is not great at identifying hazardous asteroids potentially due to the extent to which the data is imbalanced.  This false negative could be potentially catastrophic.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Efforts needed to improve model performance at detecting hazardous </a:t>
            </a:r>
            <a:r>
              <a:rPr lang="en-US" dirty="0" err="1"/>
              <a:t>astroids</a:t>
            </a:r>
            <a:endParaRPr lang="en-US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Resampling needed: Resampled Value Counts</a:t>
            </a:r>
          </a:p>
        </p:txBody>
      </p:sp>
      <p:graphicFrame>
        <p:nvGraphicFramePr>
          <p:cNvPr id="16" name="Table Placeholder 2">
            <a:extLst>
              <a:ext uri="{FF2B5EF4-FFF2-40B4-BE49-F238E27FC236}">
                <a16:creationId xmlns:a16="http://schemas.microsoft.com/office/drawing/2014/main" id="{1904F965-D30E-5A83-B17B-7D030326E77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424048376"/>
              </p:ext>
            </p:extLst>
          </p:nvPr>
        </p:nvGraphicFramePr>
        <p:xfrm>
          <a:off x="1874520" y="896112"/>
          <a:ext cx="9500616" cy="267710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55117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6946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09344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77063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Model Used for Predictions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SVC-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(Standard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 –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(Mini Max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Random Forest        (max depth = 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0.9436962518254097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0.5689501312335958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A6BCDC6-8F48-8475-D909-0E8581E9E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067" y="5381750"/>
            <a:ext cx="2792210" cy="12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0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Plot the scores </a:t>
            </a:r>
            <a:r>
              <a:rPr lang="en-US" dirty="0" err="1">
                <a:solidFill>
                  <a:srgbClr val="FF0000"/>
                </a:solidFill>
              </a:rPr>
              <a:t>dataframe</a:t>
            </a:r>
            <a:r>
              <a:rPr lang="en-US" dirty="0">
                <a:solidFill>
                  <a:srgbClr val="FF0000"/>
                </a:solidFill>
              </a:rPr>
              <a:t> WORKING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9184" y="3730752"/>
            <a:ext cx="8626856" cy="1563624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xxxxxxx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948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/>
              <a:t>Resampled Data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6855" y="969264"/>
            <a:ext cx="4204017" cy="2720341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Classification reports for Random Forest with  </a:t>
            </a:r>
            <a:r>
              <a:rPr lang="en-US" dirty="0" err="1"/>
              <a:t>max_depth</a:t>
            </a:r>
            <a:r>
              <a:rPr lang="en-US" dirty="0"/>
              <a:t> of 3 using predictions from resampled model using </a:t>
            </a:r>
            <a:r>
              <a:rPr lang="en-US" dirty="0" err="1"/>
              <a:t>random_oversampler</a:t>
            </a:r>
            <a:r>
              <a:rPr lang="en-US" dirty="0"/>
              <a:t> vs original data: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(SMOTE used)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1C48E8-AFF4-AE42-4D05-5D98A8298807}"/>
              </a:ext>
            </a:extLst>
          </p:cNvPr>
          <p:cNvSpPr txBox="1"/>
          <p:nvPr/>
        </p:nvSpPr>
        <p:spPr>
          <a:xfrm>
            <a:off x="5766118" y="1011949"/>
            <a:ext cx="609447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B0F0"/>
                </a:solidFill>
              </a:rPr>
              <a:t>Original_data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i="1" dirty="0"/>
              <a:t>                </a:t>
            </a:r>
            <a:r>
              <a:rPr lang="en-US" i="1" u="sng" dirty="0"/>
              <a:t>precision    recall  f1-score  	 support</a:t>
            </a:r>
          </a:p>
          <a:p>
            <a:endParaRPr lang="en-US" dirty="0"/>
          </a:p>
          <a:p>
            <a:r>
              <a:rPr lang="en-US" dirty="0"/>
              <a:t>           0       0.94      1.00         0.97          1905</a:t>
            </a:r>
          </a:p>
          <a:p>
            <a:r>
              <a:rPr lang="en-US" dirty="0"/>
              <a:t>           1       0.84      </a:t>
            </a:r>
            <a:r>
              <a:rPr lang="en-US" dirty="0">
                <a:solidFill>
                  <a:srgbClr val="FFC000"/>
                </a:solidFill>
              </a:rPr>
              <a:t>0.14  </a:t>
            </a:r>
            <a:r>
              <a:rPr lang="en-US" dirty="0"/>
              <a:t>       0.24            150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0.94          2055</a:t>
            </a:r>
          </a:p>
          <a:p>
            <a:r>
              <a:rPr lang="en-US" dirty="0"/>
              <a:t>   macro avg   0.89      0.57         0.60          2055</a:t>
            </a:r>
          </a:p>
          <a:p>
            <a:r>
              <a:rPr lang="en-US" dirty="0"/>
              <a:t>weighted avg  0.93      0.94         0.91          2055</a:t>
            </a:r>
          </a:p>
          <a:p>
            <a:endParaRPr lang="en-US" dirty="0"/>
          </a:p>
          <a:p>
            <a:r>
              <a:rPr lang="en-US" dirty="0">
                <a:solidFill>
                  <a:srgbClr val="00B0F0"/>
                </a:solidFill>
              </a:rPr>
              <a:t>Using </a:t>
            </a:r>
            <a:r>
              <a:rPr lang="en-US" dirty="0" err="1">
                <a:solidFill>
                  <a:srgbClr val="00B0F0"/>
                </a:solidFill>
              </a:rPr>
              <a:t>random_oversampler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/>
              <a:t>                </a:t>
            </a:r>
            <a:r>
              <a:rPr lang="en-US" i="1" u="sng" dirty="0"/>
              <a:t>precision    recall  f1-score      support</a:t>
            </a:r>
          </a:p>
          <a:p>
            <a:endParaRPr lang="en-US" dirty="0"/>
          </a:p>
          <a:p>
            <a:r>
              <a:rPr lang="en-US" dirty="0"/>
              <a:t>           0       1.00      0.83         0.91          1905</a:t>
            </a:r>
          </a:p>
          <a:p>
            <a:r>
              <a:rPr lang="en-US" dirty="0"/>
              <a:t>           1       0.31      </a:t>
            </a:r>
            <a:r>
              <a:rPr lang="en-US" dirty="0">
                <a:solidFill>
                  <a:srgbClr val="FFC000"/>
                </a:solidFill>
              </a:rPr>
              <a:t>0.99 </a:t>
            </a:r>
            <a:r>
              <a:rPr lang="en-US" dirty="0"/>
              <a:t>        0.48            150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0.84          2055</a:t>
            </a:r>
          </a:p>
          <a:p>
            <a:r>
              <a:rPr lang="en-US" dirty="0"/>
              <a:t>   macro avg  0.66      0.91         0.69          2055</a:t>
            </a:r>
          </a:p>
          <a:p>
            <a:r>
              <a:rPr lang="en-US" dirty="0"/>
              <a:t>weighted avg  0.95     0.84         0.88          2055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AE82D-7637-8078-37C1-C0B982947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0700"/>
            <a:ext cx="5595335" cy="377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39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Improve Model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80" y="813816"/>
            <a:ext cx="8626856" cy="1563624"/>
          </a:xfrm>
          <a:noFill/>
        </p:spPr>
        <p:txBody>
          <a:bodyPr vert="horz" lIns="0" tIns="0" rIns="91440" bIns="45720" rtlCol="0" anchor="t">
            <a:normAutofit fontScale="92500" lnSpcReduction="200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Retrieve more real data from NASA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Modified </a:t>
            </a:r>
            <a:r>
              <a:rPr lang="en-US" dirty="0" err="1"/>
              <a:t>create_dataset</a:t>
            </a:r>
            <a:r>
              <a:rPr lang="en-US" dirty="0"/>
              <a:t> script to get additional records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Created new Random Forest Model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Target value counts with new data: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BD4252-8722-F8AB-0D45-E21E240BB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03524"/>
              </p:ext>
            </p:extLst>
          </p:nvPr>
        </p:nvGraphicFramePr>
        <p:xfrm>
          <a:off x="3931460" y="2187500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graphicFrame>
        <p:nvGraphicFramePr>
          <p:cNvPr id="10" name="Table Placeholder 2">
            <a:extLst>
              <a:ext uri="{FF2B5EF4-FFF2-40B4-BE49-F238E27FC236}">
                <a16:creationId xmlns:a16="http://schemas.microsoft.com/office/drawing/2014/main" id="{54E62109-D910-3090-4344-7EE5CAF2802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203943285"/>
              </p:ext>
            </p:extLst>
          </p:nvPr>
        </p:nvGraphicFramePr>
        <p:xfrm>
          <a:off x="1755648" y="4016300"/>
          <a:ext cx="9500616" cy="267710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55117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6946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09344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77063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 Accuracy Scores with new data</a:t>
                      </a:r>
                    </a:p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Testing data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0.8677786818551668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Training data accuracy score: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0.8700488334237656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0.9088360226645182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24722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{A216BB38-9885-49F3-A75D-A894D301656C}tf33713516_win32</Template>
  <TotalTime>4981</TotalTime>
  <Words>531</Words>
  <Application>Microsoft Office PowerPoint</Application>
  <PresentationFormat>Widescreen</PresentationFormat>
  <Paragraphs>156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Gill Sans MT</vt:lpstr>
      <vt:lpstr>Walbaum Display</vt:lpstr>
      <vt:lpstr>3DFloatVTI</vt:lpstr>
      <vt:lpstr>Near Earth Objects  Group 2</vt:lpstr>
      <vt:lpstr>Agenda</vt:lpstr>
      <vt:lpstr>PowerPoint Presentation</vt:lpstr>
      <vt:lpstr>Proposal </vt:lpstr>
      <vt:lpstr>PowerPoint Presentation</vt:lpstr>
      <vt:lpstr>Models</vt:lpstr>
      <vt:lpstr>Plot the scores dataframe WORKING</vt:lpstr>
      <vt:lpstr>Resampled Data</vt:lpstr>
      <vt:lpstr>Improve Model Performance</vt:lpstr>
      <vt:lpstr>Classification Report with New Data</vt:lpstr>
      <vt:lpstr>Trends &amp; Correlations Placeholder</vt:lpstr>
      <vt:lpstr>Conclusion</vt:lpstr>
      <vt:lpstr>Questions</vt:lpstr>
      <vt:lpstr>Extra slides – delete after final copy</vt:lpstr>
      <vt:lpstr>Highlight the use of SMOTE SOMEHOW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 Wright</dc:creator>
  <cp:lastModifiedBy>C Wright</cp:lastModifiedBy>
  <cp:revision>5</cp:revision>
  <dcterms:created xsi:type="dcterms:W3CDTF">2024-06-19T21:50:52Z</dcterms:created>
  <dcterms:modified xsi:type="dcterms:W3CDTF">2024-07-08T00:15:35Z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